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2026-04-17T23:45:37Z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